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0982"/>
    <a:srgbClr val="6B16AA"/>
    <a:srgbClr val="4A566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jpg>
</file>

<file path=ppt/media/image7.png>
</file>

<file path=ppt/media/image8.sv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687A-CB98-3A83-82BC-35800C13C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7F2CB-D163-EC28-CBB4-3D591705C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05491-AB1C-9096-64CA-3A6C0FB5A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A3255-3283-9894-0B58-B43CF64DB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B9B76-28A7-C656-8FD2-4120BF64C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36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46AEA-D93B-B7F5-06AB-86EB3FCDB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F6E56-FA4E-5BEE-1786-8BA289EE9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CBDE6-CDA9-A54B-204A-AB651A760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1EAFB-6975-5D12-4A32-6F5152A7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57ABD-FEFC-E2D1-2A67-A0722E71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319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E0F630-2FCB-F733-9B56-48F30F4C3D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33E7CC-A1D1-6A5A-F8C3-6EAC77EE5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EE425-AE96-EA5C-2587-B21899974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3F13F-45DF-6082-54EE-D0833B2B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36F60-5C8A-4AF6-906A-2B960374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5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351C-B70A-0E39-DC1E-3FB73A23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D8C5F-605E-1332-E042-403DD8AF6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C8C88-5DED-AAA7-5B52-156F7960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CABC2-0A78-93C1-722F-E43FA41D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7C0DB-D717-003E-931E-AB67AA4E4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665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3D46-D7B6-539A-AEAE-D21FBC7E9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2C342-61F8-1400-68A1-8F3EDABA1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4D79A-126D-6376-67CE-C58927A4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E13DA-72FA-D8E5-3FCF-EFC1E533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ECFEA-0959-43F4-E721-74F2811D7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01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2CA9-C220-1592-24A0-D6890F50D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D625E-24BC-0866-3376-1891A7480F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2C57C7-065F-BD18-53B6-718CF0F21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295-9833-FB28-D9A6-9F3B39F8C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B6846-7695-40CC-7D18-94756EEE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89F4A0-FCE7-B0AB-2217-7F341544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200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93F97-6B2F-A2DB-3260-D115DC4EF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BB47D-C9D2-3321-64AA-D0B70313D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BC8006-C340-99EB-483B-34D141FA1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29093F-0149-67FC-72C3-0E02171B1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48F5ED-F20C-F883-2F5A-0E94352E50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E2BDA-8C3C-9253-82F6-5C066D96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2A8FB-1FDA-2455-7D97-22D7A80D9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F769CB-B472-4F73-4464-F40AB86B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20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12318-DD8E-2BEE-555A-19B9E59FD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3AE5E2-5403-AB6A-7DCE-6252494B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53E5E9-779F-C1DC-F018-8E390C5C0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FD0DCE-F347-34A3-CFA8-79F2BBC5F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4701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1DF11-BABA-F9D8-4280-99B1A2D1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2084A-D720-ADE8-8432-6F8886BB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20D6C-BBB2-F2F4-B9AD-80B7D57C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03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38013-40F9-7576-CB4C-35F7F1AA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4A9E3-8C00-259D-B2D7-714A3C84E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4D3C1-9D7F-8800-B036-C342C51D5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490C4-4A5B-DFF6-8BD8-E3EA6DF0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3C99C-5653-DF3D-7704-69D0A87B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AE6D7-022A-8759-D75E-399C3331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50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CFEF8-42E0-9EC6-5115-D826CF7B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108D0-FF17-F4AE-6FD6-929F078E5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6A0C9-A8AD-273F-A762-6BC345F0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EDAAB-EFC7-40B0-6D76-5069318F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053FB-768A-04F7-A3D6-6DA24BB9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CB73F-181B-AD8C-F107-CF0D8815F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569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49454-7426-E2B6-495C-79FDBE7F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6F6E5-64EA-5A3F-D7E0-FF7D95F34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588C5-1B90-C7C3-C519-5B38F6C76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723F4-BFF7-45E0-B7FC-2650CFB968DD}" type="datetimeFigureOut">
              <a:rPr lang="en-IN" smtClean="0"/>
              <a:t>18-10-2023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A5FA9-B2B2-AF95-D361-F55A24216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631FB-2A5D-87D7-478F-C4E6C92D1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17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mula1.com/en.html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tatsf1.com/en/default.aspx" TargetMode="Externa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 amt="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EADE-0F2D-20C5-4B1A-30EA93165D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9C270-970F-C1A0-BC82-0EA06D0FF9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5A2FD7BF-16FC-7985-4D3B-204E6AC5F3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8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0"/>
    </mc:Choice>
    <mc:Fallback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2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C35-3F8A-33B7-B98B-F6740562D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8" name="istockphoto-1301191289-640_adpp_i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439E66D-225F-441A-94FC-8B8BFAF01F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C811609-68F6-70DF-F17D-44C6D7E3C2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4" y="3025775"/>
            <a:ext cx="6640039" cy="263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0759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5FBF2-13C1-E6BF-94F5-5C417334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355600"/>
            <a:ext cx="10515600" cy="1325563"/>
          </a:xfrm>
          <a:noFill/>
          <a:ln>
            <a:solidFill>
              <a:schemeClr val="bg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Formula1 Display Bold" panose="02000000000000000000" pitchFamily="2" charset="0"/>
              </a:rPr>
              <a:t>WEBSITES SCRAPED</a:t>
            </a:r>
            <a:endParaRPr lang="en-IN" sz="6000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7" name="Content Placeholder 6">
            <a:hlinkClick r:id="rId3"/>
            <a:extLst>
              <a:ext uri="{FF2B5EF4-FFF2-40B4-BE49-F238E27FC236}">
                <a16:creationId xmlns:a16="http://schemas.microsoft.com/office/drawing/2014/main" id="{61CAC4F3-FC98-135A-C623-F5115FEB2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9635" y="2240448"/>
            <a:ext cx="3555328" cy="888832"/>
          </a:xfrm>
        </p:spPr>
      </p:pic>
      <p:pic>
        <p:nvPicPr>
          <p:cNvPr id="5" name="Picture 4">
            <a:hlinkClick r:id="rId6"/>
            <a:extLst>
              <a:ext uri="{FF2B5EF4-FFF2-40B4-BE49-F238E27FC236}">
                <a16:creationId xmlns:a16="http://schemas.microsoft.com/office/drawing/2014/main" id="{43C3A15B-596E-4330-D2F5-7167520D64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435" y="4823376"/>
            <a:ext cx="5898528" cy="76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857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D39CE-D595-F6B1-A9FA-A1B80836B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29360"/>
          </a:xfr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Formula1 Display Bold" panose="02000000000000000000" pitchFamily="2" charset="0"/>
              </a:rPr>
              <a:t>WASTED</a:t>
            </a:r>
            <a:endParaRPr lang="en-IN" sz="6000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61A132-684E-1E25-E1CF-EE20B7E0D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585" y="2580640"/>
            <a:ext cx="5238750" cy="2846029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2B530A2-1E91-E70F-48F8-F99FFE9C2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D25B76-9435-6782-2801-CABC1AEAA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65" y="1536065"/>
            <a:ext cx="583882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3</Words>
  <Application>Microsoft Office PowerPoint</Application>
  <PresentationFormat>Widescreen</PresentationFormat>
  <Paragraphs>2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Formula1 Display Bold</vt:lpstr>
      <vt:lpstr>Office Theme</vt:lpstr>
      <vt:lpstr>PowerPoint Presentation</vt:lpstr>
      <vt:lpstr>PowerPoint Presentation</vt:lpstr>
      <vt:lpstr>WEBSITES SCRAPED</vt:lpstr>
      <vt:lpstr>WASTED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Shivanshu Tandon</dc:creator>
  <cp:lastModifiedBy>Shivanshu Tandon</cp:lastModifiedBy>
  <cp:revision>2</cp:revision>
  <dcterms:created xsi:type="dcterms:W3CDTF">2023-10-18T02:17:07Z</dcterms:created>
  <dcterms:modified xsi:type="dcterms:W3CDTF">2023-10-18T04:20:23Z</dcterms:modified>
</cp:coreProperties>
</file>

<file path=docProps/thumbnail.jpeg>
</file>